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1D93-1173-C84E-97FC-03AD6D7F8D50}" type="datetimeFigureOut">
              <a:rPr lang="de-DE" smtClean="0"/>
              <a:t>27.03.2017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6C527-9277-F040-85E0-CAC2293082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62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1D93-1173-C84E-97FC-03AD6D7F8D50}" type="datetimeFigureOut">
              <a:rPr lang="de-DE" smtClean="0"/>
              <a:t>27.03.2017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6C527-9277-F040-85E0-CAC2293082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4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1D93-1173-C84E-97FC-03AD6D7F8D50}" type="datetimeFigureOut">
              <a:rPr lang="de-DE" smtClean="0"/>
              <a:t>27.03.2017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6C527-9277-F040-85E0-CAC2293082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8593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1D93-1173-C84E-97FC-03AD6D7F8D50}" type="datetimeFigureOut">
              <a:rPr lang="de-DE" smtClean="0"/>
              <a:t>27.03.2017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6C527-9277-F040-85E0-CAC2293082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94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1D93-1173-C84E-97FC-03AD6D7F8D50}" type="datetimeFigureOut">
              <a:rPr lang="de-DE" smtClean="0"/>
              <a:t>27.03.2017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6C527-9277-F040-85E0-CAC2293082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83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1D93-1173-C84E-97FC-03AD6D7F8D50}" type="datetimeFigureOut">
              <a:rPr lang="de-DE" smtClean="0"/>
              <a:t>27.03.2017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6C527-9277-F040-85E0-CAC2293082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060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1D93-1173-C84E-97FC-03AD6D7F8D50}" type="datetimeFigureOut">
              <a:rPr lang="de-DE" smtClean="0"/>
              <a:t>27.03.2017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6C527-9277-F040-85E0-CAC2293082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3550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1D93-1173-C84E-97FC-03AD6D7F8D50}" type="datetimeFigureOut">
              <a:rPr lang="de-DE" smtClean="0"/>
              <a:t>27.03.2017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6C527-9277-F040-85E0-CAC2293082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745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1D93-1173-C84E-97FC-03AD6D7F8D50}" type="datetimeFigureOut">
              <a:rPr lang="de-DE" smtClean="0"/>
              <a:t>27.03.2017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6C527-9277-F040-85E0-CAC2293082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893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1D93-1173-C84E-97FC-03AD6D7F8D50}" type="datetimeFigureOut">
              <a:rPr lang="de-DE" smtClean="0"/>
              <a:t>27.03.2017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6C527-9277-F040-85E0-CAC2293082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5127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1D93-1173-C84E-97FC-03AD6D7F8D50}" type="datetimeFigureOut">
              <a:rPr lang="de-DE" smtClean="0"/>
              <a:t>27.03.2017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6C527-9277-F040-85E0-CAC2293082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2303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61D93-1173-C84E-97FC-03AD6D7F8D50}" type="datetimeFigureOut">
              <a:rPr lang="de-DE" smtClean="0"/>
              <a:t>27.03.2017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6C527-9277-F040-85E0-CAC2293082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760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Bild 3" descr="Vor:Nachteile Crowd : ImmoAnteil24 : Fonds Kopi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1" y="351366"/>
            <a:ext cx="8699500" cy="6273800"/>
          </a:xfrm>
          <a:prstGeom prst="rect">
            <a:avLst/>
          </a:prstGeom>
        </p:spPr>
      </p:pic>
      <p:pic>
        <p:nvPicPr>
          <p:cNvPr id="5" name="Bild 4" descr="Bildschirmfoto 2017-03-27 um 15.22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50" y="2971799"/>
            <a:ext cx="469900" cy="406400"/>
          </a:xfrm>
          <a:prstGeom prst="rect">
            <a:avLst/>
          </a:prstGeom>
        </p:spPr>
      </p:pic>
      <p:pic>
        <p:nvPicPr>
          <p:cNvPr id="6" name="Bild 5" descr="Bildschirmfoto 2017-03-27 um 15.22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50" y="3589867"/>
            <a:ext cx="469900" cy="406400"/>
          </a:xfrm>
          <a:prstGeom prst="rect">
            <a:avLst/>
          </a:prstGeom>
        </p:spPr>
      </p:pic>
      <p:pic>
        <p:nvPicPr>
          <p:cNvPr id="7" name="Bild 6" descr="Bildschirmfoto 2017-03-27 um 15.29.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435" y="4631268"/>
            <a:ext cx="419100" cy="372533"/>
          </a:xfrm>
          <a:prstGeom prst="rect">
            <a:avLst/>
          </a:prstGeom>
        </p:spPr>
      </p:pic>
      <p:pic>
        <p:nvPicPr>
          <p:cNvPr id="8" name="Bild 7" descr="Bildschirmfoto 2017-03-27 um 15.22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450" y="4631268"/>
            <a:ext cx="469900" cy="406400"/>
          </a:xfrm>
          <a:prstGeom prst="rect">
            <a:avLst/>
          </a:prstGeom>
        </p:spPr>
      </p:pic>
      <p:pic>
        <p:nvPicPr>
          <p:cNvPr id="9" name="Bild 8" descr="Bildschirmfoto 2017-03-27 um 15.29.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971" y="5589884"/>
            <a:ext cx="436030" cy="387582"/>
          </a:xfrm>
          <a:prstGeom prst="rect">
            <a:avLst/>
          </a:prstGeom>
        </p:spPr>
      </p:pic>
      <p:pic>
        <p:nvPicPr>
          <p:cNvPr id="10" name="Bild 9" descr="Bildschirmfoto 2017-03-27 um 15.29.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811" y="2328333"/>
            <a:ext cx="466724" cy="414866"/>
          </a:xfrm>
          <a:prstGeom prst="rect">
            <a:avLst/>
          </a:prstGeom>
        </p:spPr>
      </p:pic>
      <p:pic>
        <p:nvPicPr>
          <p:cNvPr id="11" name="Bild 10" descr="Bildschirmfoto 2017-03-27 um 15.22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50" y="1346201"/>
            <a:ext cx="469900" cy="406400"/>
          </a:xfrm>
          <a:prstGeom prst="rect">
            <a:avLst/>
          </a:prstGeom>
        </p:spPr>
      </p:pic>
      <p:pic>
        <p:nvPicPr>
          <p:cNvPr id="12" name="Bild 11" descr="ImmoAnteil24 Logo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67" y="541846"/>
            <a:ext cx="1525926" cy="354382"/>
          </a:xfrm>
          <a:prstGeom prst="rect">
            <a:avLst/>
          </a:prstGeom>
        </p:spPr>
      </p:pic>
      <p:pic>
        <p:nvPicPr>
          <p:cNvPr id="1031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99" y="1370754"/>
            <a:ext cx="338670" cy="33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546" y="1896650"/>
            <a:ext cx="300707" cy="30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192" y="2393878"/>
            <a:ext cx="300707" cy="30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522" y="4195611"/>
            <a:ext cx="300707" cy="30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191" y="5184008"/>
            <a:ext cx="300707" cy="30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190" y="5629157"/>
            <a:ext cx="300707" cy="30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004" y="2393878"/>
            <a:ext cx="300707" cy="30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613" y="3600450"/>
            <a:ext cx="300707" cy="30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613" y="4742100"/>
            <a:ext cx="300707" cy="30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613" y="5638800"/>
            <a:ext cx="300707" cy="30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677" y="1858687"/>
            <a:ext cx="338670" cy="33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495" y="2328333"/>
            <a:ext cx="338670" cy="33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99" y="2968653"/>
            <a:ext cx="338670" cy="33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764" y="4157648"/>
            <a:ext cx="338670" cy="33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35" y="4631268"/>
            <a:ext cx="338670" cy="33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462" y="5589884"/>
            <a:ext cx="338670" cy="33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7" descr="Ähnliches F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99" y="5146045"/>
            <a:ext cx="338670" cy="33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83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Office-Design</vt:lpstr>
      <vt:lpstr>PowerPoint-Präsentation</vt:lpstr>
    </vt:vector>
  </TitlesOfParts>
  <Company>Privat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Gregor Leutgeb</dc:creator>
  <cp:lastModifiedBy>Gadag</cp:lastModifiedBy>
  <cp:revision>5</cp:revision>
  <dcterms:created xsi:type="dcterms:W3CDTF">2017-03-27T13:27:27Z</dcterms:created>
  <dcterms:modified xsi:type="dcterms:W3CDTF">2017-03-27T14:38:47Z</dcterms:modified>
</cp:coreProperties>
</file>